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258" r:id="rId6"/>
    <p:sldId id="277" r:id="rId7"/>
    <p:sldId id="278" r:id="rId8"/>
    <p:sldId id="283" r:id="rId9"/>
    <p:sldId id="276" r:id="rId10"/>
    <p:sldId id="323" r:id="rId11"/>
    <p:sldId id="28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2" r:id="rId47"/>
    <p:sldId id="321" r:id="rId48"/>
    <p:sldId id="286" r:id="rId49"/>
    <p:sldId id="285" r:id="rId50"/>
    <p:sldId id="279" r:id="rId51"/>
    <p:sldId id="280" r:id="rId52"/>
    <p:sldId id="281" r:id="rId53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7D651-F04E-4379-8616-60C48140CA2C}" v="122" dt="2021-01-02T13:20:34.253"/>
    <p1510:client id="{44366516-FE08-4562-9400-82C1B8A557FA}" v="1024" dt="2020-12-30T14:34:34.387"/>
    <p1510:client id="{D12CCBEA-8A29-4DF5-85F1-1B2D9AED8920}" v="4" dt="2020-12-30T12:40:21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.png"/><Relationship Id="rId4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computer, keyboard&#10;&#10;Description automatically generated">
            <a:extLst>
              <a:ext uri="{FF2B5EF4-FFF2-40B4-BE49-F238E27FC236}">
                <a16:creationId xmlns:a16="http://schemas.microsoft.com/office/drawing/2014/main" id="{A5963880-FF56-4261-9954-38FF13177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3" r="30609"/>
          <a:stretch/>
        </p:blipFill>
        <p:spPr>
          <a:xfrm>
            <a:off x="4665306" y="2176197"/>
            <a:ext cx="3116425" cy="3530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860B6-FA5D-45A5-AB56-5EE99AB179CE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67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D98F5-FC14-4062-80F2-CC2CA462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59" y="2204488"/>
            <a:ext cx="5218922" cy="293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EEE20-5CEE-4283-87BB-3E5C9A2B59A4}"/>
              </a:ext>
            </a:extLst>
          </p:cNvPr>
          <p:cNvSpPr txBox="1"/>
          <p:nvPr/>
        </p:nvSpPr>
        <p:spPr>
          <a:xfrm>
            <a:off x="4339392" y="539705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02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yellow, colorful&#10;&#10;Description automatically generated">
            <a:extLst>
              <a:ext uri="{FF2B5EF4-FFF2-40B4-BE49-F238E27FC236}">
                <a16:creationId xmlns:a16="http://schemas.microsoft.com/office/drawing/2014/main" id="{64AF7580-4B78-4786-8651-6A54538D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61" y="1982876"/>
            <a:ext cx="5144278" cy="289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C4606-5C4C-4489-AC9B-3A5E32E0E0E0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77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4050-E0B1-4CC3-AACA-E68B68A5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84" y="2016104"/>
            <a:ext cx="5984032" cy="2825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D9466-749B-4530-8B97-01BE00283346}"/>
              </a:ext>
            </a:extLst>
          </p:cNvPr>
          <p:cNvSpPr txBox="1"/>
          <p:nvPr/>
        </p:nvSpPr>
        <p:spPr>
          <a:xfrm>
            <a:off x="5123001" y="5397058"/>
            <a:ext cx="2201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45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872FB-42E0-42DC-8E0F-977724BA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55" y="1954418"/>
            <a:ext cx="6245290" cy="2949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03C47-F7D2-4F6F-A432-FFF9D9102A8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7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60A50879-CCC8-4F3E-9D1A-9167B956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0" y="2064571"/>
            <a:ext cx="5778760" cy="2728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91D7E7-53D1-406D-8F08-40A1B1873259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09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0A589184-9356-47E7-A0A9-9209AC0F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1F811-A4EA-4657-954B-D19B0081164D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752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F1BC7EBE-096D-46F9-A241-9231FB1E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1" y="1927981"/>
            <a:ext cx="6357258" cy="3002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1CF59-E729-40AB-BE3B-9687F9FDE416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54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87E3494D-0B55-44BB-9B77-555BC7B8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3" y="1941200"/>
            <a:ext cx="6301274" cy="297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45802-3987-4A42-A7E2-52C1D226768B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44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8C897-1D2A-444B-A918-3B8ED33D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9667"/>
            <a:ext cx="6096000" cy="287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1BDF3-E57C-46E1-AB55-14520E774D19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23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25033B-FC3D-4994-B549-B490B0B1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370384" y="786622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414927" y="248594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800021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FEE08-3053-46F3-B96B-9518478E993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6AB1F-B96B-4EC9-A31A-9CCF08E173FB}"/>
              </a:ext>
            </a:extLst>
          </p:cNvPr>
          <p:cNvSpPr txBox="1"/>
          <p:nvPr/>
        </p:nvSpPr>
        <p:spPr>
          <a:xfrm>
            <a:off x="9164175" y="395847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16BDD-D731-445C-AF2A-DBD6A42CF737}"/>
              </a:ext>
            </a:extLst>
          </p:cNvPr>
          <p:cNvSpPr txBox="1"/>
          <p:nvPr/>
        </p:nvSpPr>
        <p:spPr>
          <a:xfrm>
            <a:off x="7250300" y="405098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624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FCB9DCA8-7A73-4A22-AEA2-2B9E22D0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9F7E-A2F1-4DA1-9459-84CF4377F3F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66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4E657B1-541C-4FE2-B7CC-DCF80419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1" y="1998479"/>
            <a:ext cx="6058678" cy="2861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DCFE8-1FF9-4E57-8E6A-54D06B975777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30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AB97607D-FB0B-43CC-B8D9-79A0C1C9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47" y="1967636"/>
            <a:ext cx="6189306" cy="2922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C3569-DCAB-45D4-B475-5AF89CC00241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16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1F5E7-E904-4056-BDD5-37783C69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8" y="1976449"/>
            <a:ext cx="6151984" cy="2905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5A4C9-A72F-4F4B-A70C-29445905961C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4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7A0F1586-4C7E-402D-830A-831F4DC9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92" y="2002885"/>
            <a:ext cx="6040016" cy="2852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5A635-BAAD-442F-A18D-2858FF48C95F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31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66A9600-31FE-4681-8F02-77C62272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94" y="1945606"/>
            <a:ext cx="6282612" cy="2966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9624F-A777-48E7-9B27-76AECA244B1A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78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floor, indoor, keyboard&#10;&#10;Description automatically generated">
            <a:extLst>
              <a:ext uri="{FF2B5EF4-FFF2-40B4-BE49-F238E27FC236}">
                <a16:creationId xmlns:a16="http://schemas.microsoft.com/office/drawing/2014/main" id="{D4837610-4BFB-4C71-AA50-A1FE4891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24" y="1910015"/>
            <a:ext cx="6433352" cy="30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8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15900A92-A468-46C1-805F-4DF05E93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7" y="1977091"/>
            <a:ext cx="6149266" cy="2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5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EB47-DD88-4651-A166-5927D875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keyboard, yellow&#10;&#10;Description automatically generated">
            <a:extLst>
              <a:ext uri="{FF2B5EF4-FFF2-40B4-BE49-F238E27FC236}">
                <a16:creationId xmlns:a16="http://schemas.microsoft.com/office/drawing/2014/main" id="{515BB716-6E98-454D-8DC8-6211AC7F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636E8B-2C64-4C78-81F9-BE705088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836215" y="2816876"/>
            <a:ext cx="3316732" cy="3637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3" y="2557519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7333465" y="1809094"/>
            <a:ext cx="358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r_ud</a:t>
            </a:r>
            <a:r>
              <a:rPr lang="de-A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de-A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upside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down)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63F12-79D9-4A02-8898-D73D186D5588}"/>
              </a:ext>
            </a:extLst>
          </p:cNvPr>
          <p:cNvSpPr txBox="1"/>
          <p:nvPr/>
        </p:nvSpPr>
        <p:spPr>
          <a:xfrm>
            <a:off x="2203651" y="17648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8E5F-C9C2-4D4B-A906-84A261CA2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4" r="1059" b="32234"/>
          <a:stretch/>
        </p:blipFill>
        <p:spPr>
          <a:xfrm>
            <a:off x="7924371" y="2935553"/>
            <a:ext cx="3203877" cy="293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8BF510-4368-4086-A10D-56BACF725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5634619" y="3293615"/>
            <a:ext cx="1724566" cy="189145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24E12FE-8B7C-4CD7-8EA4-448005352807}"/>
              </a:ext>
            </a:extLst>
          </p:cNvPr>
          <p:cNvSpPr/>
          <p:nvPr/>
        </p:nvSpPr>
        <p:spPr>
          <a:xfrm>
            <a:off x="5014890" y="2455425"/>
            <a:ext cx="1901889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2A6A6E7-26F9-4F40-9409-7A43FE77FB2E}"/>
              </a:ext>
            </a:extLst>
          </p:cNvPr>
          <p:cNvSpPr/>
          <p:nvPr/>
        </p:nvSpPr>
        <p:spPr>
          <a:xfrm rot="5400000" flipH="1">
            <a:off x="2124775" y="1817355"/>
            <a:ext cx="739610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3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F2B37B4-DD37-4DE5-AA7D-366C3982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3" y="1930976"/>
            <a:ext cx="6344574" cy="29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5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574A5509-B5E5-401F-8BF2-F57896E64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69" y="1901630"/>
            <a:ext cx="6468862" cy="30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3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1B9A-1F87-4A33-AB6E-374BC13E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22" y="1985475"/>
            <a:ext cx="6113756" cy="28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7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8FF77737-1423-4B6E-9427-3E505917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35" y="1926783"/>
            <a:ext cx="6362330" cy="30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8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4262B1E1-6064-44C3-A5F2-AFD695BD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10" y="1947880"/>
            <a:ext cx="6272980" cy="29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8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DB5B-D6F1-435A-9114-C01BB520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C6184F5-2922-4B31-8D7A-7D8D81F8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1" y="2006436"/>
            <a:ext cx="6024978" cy="2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8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2194193-249C-4D17-B5F2-073FDB20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3" y="1984162"/>
            <a:ext cx="6119314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4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4915-8FD5-4E59-8DE9-1526233C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0" y="2060935"/>
            <a:ext cx="5794160" cy="27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BD8FED99-3992-4303-9113-F3748246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89" y="1972898"/>
            <a:ext cx="6167022" cy="29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7731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85406-A0AB-41AA-AFA6-172975EA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4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57" y="1922591"/>
            <a:ext cx="6380086" cy="30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5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25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29" y="5911703"/>
            <a:ext cx="291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F‘   R‘   F‘   F‘   R   F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  L   F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L‘   F‘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669F3-A5C0-42CE-9EDE-840A170E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7"/>
          <a:stretch/>
        </p:blipFill>
        <p:spPr>
          <a:xfrm>
            <a:off x="4119716" y="2163712"/>
            <a:ext cx="2853659" cy="2933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8F3EB6-86AF-4373-84CC-2C08CA529646}"/>
              </a:ext>
            </a:extLst>
          </p:cNvPr>
          <p:cNvSpPr/>
          <p:nvPr/>
        </p:nvSpPr>
        <p:spPr>
          <a:xfrm rot="8334956">
            <a:off x="3141484" y="5003119"/>
            <a:ext cx="2341202" cy="1588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54246D8-070B-4995-9B20-3053DA2708B3}"/>
              </a:ext>
            </a:extLst>
          </p:cNvPr>
          <p:cNvSpPr/>
          <p:nvPr/>
        </p:nvSpPr>
        <p:spPr>
          <a:xfrm rot="2910592">
            <a:off x="5536941" y="5130540"/>
            <a:ext cx="2212193" cy="1570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955B8-F68C-40E2-B9F5-C7406294B600}"/>
              </a:ext>
            </a:extLst>
          </p:cNvPr>
          <p:cNvSpPr txBox="1"/>
          <p:nvPr/>
        </p:nvSpPr>
        <p:spPr>
          <a:xfrm>
            <a:off x="2474246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87FF-DC90-4712-8AF9-5473287D59B4}"/>
              </a:ext>
            </a:extLst>
          </p:cNvPr>
          <p:cNvSpPr txBox="1"/>
          <p:nvPr/>
        </p:nvSpPr>
        <p:spPr>
          <a:xfrm>
            <a:off x="8369792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529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  R   U‘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   U‘   R‘)   U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B3E75-6DF7-403C-B4F6-1D2A8F0D1683}"/>
              </a:ext>
            </a:extLst>
          </p:cNvPr>
          <p:cNvSpPr txBox="1"/>
          <p:nvPr/>
        </p:nvSpPr>
        <p:spPr>
          <a:xfrm>
            <a:off x="2050546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644346" y="2764493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D0A15-4408-406E-9D08-579E66C016D7}"/>
              </a:ext>
            </a:extLst>
          </p:cNvPr>
          <p:cNvSpPr txBox="1"/>
          <p:nvPr/>
        </p:nvSpPr>
        <p:spPr>
          <a:xfrm>
            <a:off x="9144117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5520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 rot="13055800"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 rot="12997727"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    l    dl‘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dl‘   l‘)   dl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   dl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819DF8-25DA-416D-BF4B-E629B0772A18}"/>
              </a:ext>
            </a:extLst>
          </p:cNvPr>
          <p:cNvSpPr txBox="1">
            <a:spLocks/>
          </p:cNvSpPr>
          <p:nvPr/>
        </p:nvSpPr>
        <p:spPr>
          <a:xfrm>
            <a:off x="1003352" y="315468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4115276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069848" y="5623398"/>
            <a:ext cx="38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   l‘   dl‘   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6958640" y="5431532"/>
            <a:ext cx="358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(l‘   f‘   l   dl) (l   dl‘   l‘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1721599" y="2097712"/>
            <a:ext cx="2773512" cy="266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AF0DC-FBF9-4E7C-B16A-6679B682456C}"/>
              </a:ext>
            </a:extLst>
          </p:cNvPr>
          <p:cNvPicPr/>
          <p:nvPr/>
        </p:nvPicPr>
        <p:blipFill rotWithShape="1">
          <a:blip r:embed="rId2"/>
          <a:srcRect l="8890" t="42690" r="77924" b="21308"/>
          <a:stretch/>
        </p:blipFill>
        <p:spPr>
          <a:xfrm rot="12946371">
            <a:off x="7230943" y="2029498"/>
            <a:ext cx="2861116" cy="24725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EF5FFC8-9871-443A-972C-89A9E802B826}"/>
              </a:ext>
            </a:extLst>
          </p:cNvPr>
          <p:cNvSpPr txBox="1">
            <a:spLocks/>
          </p:cNvSpPr>
          <p:nvPr/>
        </p:nvSpPr>
        <p:spPr>
          <a:xfrm>
            <a:off x="2061099" y="305958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002092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pic>
        <p:nvPicPr>
          <p:cNvPr id="9" name="Picture 8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8A85F8F3-67F7-468C-9738-A4C20A01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568752" y="1500921"/>
            <a:ext cx="4114800" cy="4050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280399" y="2510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DDEB3-F388-488E-AA23-609D8C96530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3D4D59-9C01-4572-87AB-69B1735CE4CF}"/>
              </a:ext>
            </a:extLst>
          </p:cNvPr>
          <p:cNvSpPr txBox="1">
            <a:spLocks/>
          </p:cNvSpPr>
          <p:nvPr/>
        </p:nvSpPr>
        <p:spPr>
          <a:xfrm>
            <a:off x="1846447" y="213476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202977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pic>
        <p:nvPicPr>
          <p:cNvPr id="5" name="Picture 4" descr="A hand holding a red and blue object in front of a keyboard&#10;&#10;Description automatically generated with low confidence">
            <a:extLst>
              <a:ext uri="{FF2B5EF4-FFF2-40B4-BE49-F238E27FC236}">
                <a16:creationId xmlns:a16="http://schemas.microsoft.com/office/drawing/2014/main" id="{F207A25A-B9C5-4234-871F-86F67C6B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5" t="22191" r="42424" b="14123"/>
          <a:stretch/>
        </p:blipFill>
        <p:spPr>
          <a:xfrm>
            <a:off x="4631974" y="3196968"/>
            <a:ext cx="2928052" cy="290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BD11-0BAE-4A74-A577-6D102E072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t="10695" r="35025" b="16507"/>
          <a:stretch/>
        </p:blipFill>
        <p:spPr>
          <a:xfrm>
            <a:off x="8169088" y="2728592"/>
            <a:ext cx="3316732" cy="3377952"/>
          </a:xfrm>
          <a:prstGeom prst="rect">
            <a:avLst/>
          </a:prstGeom>
        </p:spPr>
      </p:pic>
      <p:pic>
        <p:nvPicPr>
          <p:cNvPr id="10" name="Picture 9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D78292F-BCBC-4726-997E-E8437CF59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3887" r="39311" b="4860"/>
          <a:stretch/>
        </p:blipFill>
        <p:spPr>
          <a:xfrm>
            <a:off x="992934" y="2211133"/>
            <a:ext cx="2935565" cy="4050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4" y="2775713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F89B23-769B-4EB3-988B-395946167E76}"/>
              </a:ext>
            </a:extLst>
          </p:cNvPr>
          <p:cNvSpPr/>
          <p:nvPr/>
        </p:nvSpPr>
        <p:spPr>
          <a:xfrm rot="18883839">
            <a:off x="6860228" y="5419480"/>
            <a:ext cx="228600" cy="7112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F467830-191F-49A9-87AE-12331305D509}"/>
              </a:ext>
            </a:extLst>
          </p:cNvPr>
          <p:cNvSpPr/>
          <p:nvPr/>
        </p:nvSpPr>
        <p:spPr>
          <a:xfrm rot="8083839">
            <a:off x="4545503" y="2868676"/>
            <a:ext cx="461795" cy="932304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999E6-5F7B-4356-8740-6F0D1B7E9646}"/>
              </a:ext>
            </a:extLst>
          </p:cNvPr>
          <p:cNvSpPr/>
          <p:nvPr/>
        </p:nvSpPr>
        <p:spPr>
          <a:xfrm rot="2492290">
            <a:off x="8740261" y="5246034"/>
            <a:ext cx="228600" cy="7112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D3BBFE5-1F4C-463A-987A-B5BC99A6F9B7}"/>
              </a:ext>
            </a:extLst>
          </p:cNvPr>
          <p:cNvSpPr/>
          <p:nvPr/>
        </p:nvSpPr>
        <p:spPr>
          <a:xfrm rot="13202980">
            <a:off x="10778228" y="2338254"/>
            <a:ext cx="461795" cy="932304"/>
          </a:xfrm>
          <a:prstGeom prst="downArrow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774525-7EB2-488E-BEE1-2906C11BAE28}"/>
              </a:ext>
            </a:extLst>
          </p:cNvPr>
          <p:cNvSpPr txBox="1"/>
          <p:nvPr/>
        </p:nvSpPr>
        <p:spPr>
          <a:xfrm>
            <a:off x="5728082" y="1813806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r_dr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2051251" y="16124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3FCF9-681B-40C7-9D21-39E27833F869}"/>
              </a:ext>
            </a:extLst>
          </p:cNvPr>
          <p:cNvSpPr txBox="1"/>
          <p:nvPr/>
        </p:nvSpPr>
        <p:spPr>
          <a:xfrm>
            <a:off x="9404913" y="1865793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r_dl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51792-279D-407D-A2B2-73681586B58C}"/>
              </a:ext>
            </a:extLst>
          </p:cNvPr>
          <p:cNvSpPr txBox="1">
            <a:spLocks/>
          </p:cNvSpPr>
          <p:nvPr/>
        </p:nvSpPr>
        <p:spPr>
          <a:xfrm>
            <a:off x="2905226" y="32538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1600624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pic>
        <p:nvPicPr>
          <p:cNvPr id="152" name="Picture 151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D7472E5D-12AE-4008-B177-10BE3092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848152" y="1949372"/>
            <a:ext cx="4114800" cy="4050793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604774" y="29585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069049" y="254953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539398" y="127047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726087" y="4479358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509723" y="455518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2F563B-19AC-492F-A649-1C0078154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38087" r="44037" b="1465"/>
          <a:stretch/>
        </p:blipFill>
        <p:spPr>
          <a:xfrm>
            <a:off x="1962484" y="1931230"/>
            <a:ext cx="3960163" cy="407545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637898" y="3137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531358" y="49232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1271997" y="3750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DAD6A5-556F-4AF9-AF39-3EADC655D763}"/>
              </a:ext>
            </a:extLst>
          </p:cNvPr>
          <p:cNvSpPr txBox="1">
            <a:spLocks/>
          </p:cNvSpPr>
          <p:nvPr/>
        </p:nvSpPr>
        <p:spPr>
          <a:xfrm>
            <a:off x="2760847" y="289930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87541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36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err="1"/>
              <a:t>Numeration</a:t>
            </a:r>
            <a:r>
              <a:rPr lang="de-AT"/>
              <a:t> Method</a:t>
            </a:r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9F9543-85B6-432A-9D1A-F403CFEED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744" y="1932602"/>
            <a:ext cx="7350094" cy="39652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366AA-1538-459C-9525-9377EFB1FF65}"/>
              </a:ext>
            </a:extLst>
          </p:cNvPr>
          <p:cNvSpPr txBox="1"/>
          <p:nvPr/>
        </p:nvSpPr>
        <p:spPr>
          <a:xfrm>
            <a:off x="6215658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6C50C-C6AF-4CBB-BCDA-C6E8BACCE0C1}"/>
              </a:ext>
            </a:extLst>
          </p:cNvPr>
          <p:cNvSpPr txBox="1"/>
          <p:nvPr/>
        </p:nvSpPr>
        <p:spPr>
          <a:xfrm>
            <a:off x="6243871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1A689-4F3F-4C4D-9742-A392A0DE303A}"/>
              </a:ext>
            </a:extLst>
          </p:cNvPr>
          <p:cNvSpPr txBox="1"/>
          <p:nvPr/>
        </p:nvSpPr>
        <p:spPr>
          <a:xfrm>
            <a:off x="6490681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B1FE1-CF58-47A8-B85A-B930F0EC17FE}"/>
              </a:ext>
            </a:extLst>
          </p:cNvPr>
          <p:cNvSpPr txBox="1"/>
          <p:nvPr/>
        </p:nvSpPr>
        <p:spPr>
          <a:xfrm>
            <a:off x="6782244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ADC32-2C77-47B0-A062-E8A3E71587EA}"/>
              </a:ext>
            </a:extLst>
          </p:cNvPr>
          <p:cNvSpPr txBox="1"/>
          <p:nvPr/>
        </p:nvSpPr>
        <p:spPr>
          <a:xfrm>
            <a:off x="6658733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24124-B27B-444F-890A-3E9D5D7A6C6F}"/>
              </a:ext>
            </a:extLst>
          </p:cNvPr>
          <p:cNvSpPr txBox="1"/>
          <p:nvPr/>
        </p:nvSpPr>
        <p:spPr>
          <a:xfrm>
            <a:off x="6562897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ADF3D-E28C-49CF-AA49-D233AA07B4D7}"/>
              </a:ext>
            </a:extLst>
          </p:cNvPr>
          <p:cNvSpPr txBox="1"/>
          <p:nvPr/>
        </p:nvSpPr>
        <p:spPr>
          <a:xfrm>
            <a:off x="6208737" y="35437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F41BA-56C9-4049-805F-9F84F9999967}"/>
              </a:ext>
            </a:extLst>
          </p:cNvPr>
          <p:cNvSpPr txBox="1"/>
          <p:nvPr/>
        </p:nvSpPr>
        <p:spPr>
          <a:xfrm>
            <a:off x="5908611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231B7-7A11-4DAF-96B9-7EC46533C93E}"/>
              </a:ext>
            </a:extLst>
          </p:cNvPr>
          <p:cNvSpPr txBox="1"/>
          <p:nvPr/>
        </p:nvSpPr>
        <p:spPr>
          <a:xfrm>
            <a:off x="5828537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9A9DF-4053-4443-9FC7-2E5EEA8CDCDC}"/>
              </a:ext>
            </a:extLst>
          </p:cNvPr>
          <p:cNvSpPr txBox="1"/>
          <p:nvPr/>
        </p:nvSpPr>
        <p:spPr>
          <a:xfrm>
            <a:off x="570502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41CC0-279F-4EA3-83C4-5CBF9902164B}"/>
              </a:ext>
            </a:extLst>
          </p:cNvPr>
          <p:cNvSpPr txBox="1"/>
          <p:nvPr/>
        </p:nvSpPr>
        <p:spPr>
          <a:xfrm>
            <a:off x="5985529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548C3-F0B1-48B7-A4B9-45E6D9010046}"/>
              </a:ext>
            </a:extLst>
          </p:cNvPr>
          <p:cNvSpPr txBox="1"/>
          <p:nvPr/>
        </p:nvSpPr>
        <p:spPr>
          <a:xfrm>
            <a:off x="8924827" y="259904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B0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3133A-1348-43CA-AB84-0999C669E482}"/>
              </a:ext>
            </a:extLst>
          </p:cNvPr>
          <p:cNvSpPr txBox="1"/>
          <p:nvPr/>
        </p:nvSpPr>
        <p:spPr>
          <a:xfrm>
            <a:off x="8997367" y="318176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0816E-1BA4-42BB-94A0-4409C71D1BDA}"/>
              </a:ext>
            </a:extLst>
          </p:cNvPr>
          <p:cNvSpPr txBox="1"/>
          <p:nvPr/>
        </p:nvSpPr>
        <p:spPr>
          <a:xfrm>
            <a:off x="9217492" y="299394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B045-F82B-43C3-9148-8282F23745C5}"/>
              </a:ext>
            </a:extLst>
          </p:cNvPr>
          <p:cNvSpPr txBox="1"/>
          <p:nvPr/>
        </p:nvSpPr>
        <p:spPr>
          <a:xfrm>
            <a:off x="9525242" y="279174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28CB5-56EC-4018-A714-24E2DDF571E4}"/>
              </a:ext>
            </a:extLst>
          </p:cNvPr>
          <p:cNvSpPr txBox="1"/>
          <p:nvPr/>
        </p:nvSpPr>
        <p:spPr>
          <a:xfrm>
            <a:off x="9421934" y="24770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ED0A5-A296-44DA-AA85-2A8295DB2F2B}"/>
              </a:ext>
            </a:extLst>
          </p:cNvPr>
          <p:cNvSpPr txBox="1"/>
          <p:nvPr/>
        </p:nvSpPr>
        <p:spPr>
          <a:xfrm>
            <a:off x="9316784" y="219200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331829-632F-4D07-86A1-D0555D12B62C}"/>
              </a:ext>
            </a:extLst>
          </p:cNvPr>
          <p:cNvSpPr txBox="1"/>
          <p:nvPr/>
        </p:nvSpPr>
        <p:spPr>
          <a:xfrm>
            <a:off x="8935945" y="218123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907DA7-C1FE-4DFA-BD26-14DED12B691D}"/>
              </a:ext>
            </a:extLst>
          </p:cNvPr>
          <p:cNvSpPr txBox="1"/>
          <p:nvPr/>
        </p:nvSpPr>
        <p:spPr>
          <a:xfrm>
            <a:off x="8664763" y="219527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39F70-9178-4286-958A-17B522C79EA4}"/>
              </a:ext>
            </a:extLst>
          </p:cNvPr>
          <p:cNvSpPr txBox="1"/>
          <p:nvPr/>
        </p:nvSpPr>
        <p:spPr>
          <a:xfrm>
            <a:off x="8537706" y="250572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C566A-977D-45EC-9732-2E5CC98376FE}"/>
              </a:ext>
            </a:extLst>
          </p:cNvPr>
          <p:cNvSpPr txBox="1"/>
          <p:nvPr/>
        </p:nvSpPr>
        <p:spPr>
          <a:xfrm>
            <a:off x="8414194" y="279174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7FA11-0FE0-41F3-91C5-58E796C0AFF4}"/>
              </a:ext>
            </a:extLst>
          </p:cNvPr>
          <p:cNvSpPr txBox="1"/>
          <p:nvPr/>
        </p:nvSpPr>
        <p:spPr>
          <a:xfrm>
            <a:off x="8702197" y="2994492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44907-C014-446F-B27D-1E65F3F0ECDA}"/>
              </a:ext>
            </a:extLst>
          </p:cNvPr>
          <p:cNvSpPr txBox="1"/>
          <p:nvPr/>
        </p:nvSpPr>
        <p:spPr>
          <a:xfrm>
            <a:off x="10415343" y="260113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Y0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5849B-D72D-492C-A10D-01C206551D0F}"/>
              </a:ext>
            </a:extLst>
          </p:cNvPr>
          <p:cNvSpPr txBox="1"/>
          <p:nvPr/>
        </p:nvSpPr>
        <p:spPr>
          <a:xfrm>
            <a:off x="10420099" y="3164931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1974E-16F6-45F0-995E-322C9FE98082}"/>
              </a:ext>
            </a:extLst>
          </p:cNvPr>
          <p:cNvSpPr txBox="1"/>
          <p:nvPr/>
        </p:nvSpPr>
        <p:spPr>
          <a:xfrm>
            <a:off x="10674214" y="297977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Y4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98AA97-1597-45A5-800B-1FA3F2C71080}"/>
              </a:ext>
            </a:extLst>
          </p:cNvPr>
          <p:cNvSpPr txBox="1"/>
          <p:nvPr/>
        </p:nvSpPr>
        <p:spPr>
          <a:xfrm>
            <a:off x="10958614" y="278508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A4480-86E2-4DF9-A061-3EC4CEA6E539}"/>
              </a:ext>
            </a:extLst>
          </p:cNvPr>
          <p:cNvSpPr txBox="1"/>
          <p:nvPr/>
        </p:nvSpPr>
        <p:spPr>
          <a:xfrm>
            <a:off x="10807205" y="246900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Y2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5B726D-2C1A-4CBB-B1A8-F66EB8A1A9E7}"/>
              </a:ext>
            </a:extLst>
          </p:cNvPr>
          <p:cNvSpPr txBox="1"/>
          <p:nvPr/>
        </p:nvSpPr>
        <p:spPr>
          <a:xfrm>
            <a:off x="10719820" y="215922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18F46-11B6-4A5A-A9D6-62DCD9F050D9}"/>
              </a:ext>
            </a:extLst>
          </p:cNvPr>
          <p:cNvSpPr txBox="1"/>
          <p:nvPr/>
        </p:nvSpPr>
        <p:spPr>
          <a:xfrm>
            <a:off x="10381487" y="220315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Y10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73DF27-F6DF-4B05-84F3-C06B79DF2340}"/>
              </a:ext>
            </a:extLst>
          </p:cNvPr>
          <p:cNvSpPr txBox="1"/>
          <p:nvPr/>
        </p:nvSpPr>
        <p:spPr>
          <a:xfrm>
            <a:off x="10065534" y="215264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EEF8D-0BF1-43AD-96BD-C17CDFDFA961}"/>
              </a:ext>
            </a:extLst>
          </p:cNvPr>
          <p:cNvSpPr txBox="1"/>
          <p:nvPr/>
        </p:nvSpPr>
        <p:spPr>
          <a:xfrm>
            <a:off x="9985460" y="245425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6C4DFC-7C25-4C28-9A77-9288ABB0CAFD}"/>
              </a:ext>
            </a:extLst>
          </p:cNvPr>
          <p:cNvSpPr txBox="1"/>
          <p:nvPr/>
        </p:nvSpPr>
        <p:spPr>
          <a:xfrm>
            <a:off x="9888210" y="278484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Y7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D6C70-6F2E-4CF9-92A8-EC69E40A7FAF}"/>
              </a:ext>
            </a:extLst>
          </p:cNvPr>
          <p:cNvSpPr txBox="1"/>
          <p:nvPr/>
        </p:nvSpPr>
        <p:spPr>
          <a:xfrm>
            <a:off x="10160035" y="295123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Y6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17FB8E-34BA-4BA7-A052-2FBFE3705D32}"/>
              </a:ext>
            </a:extLst>
          </p:cNvPr>
          <p:cNvSpPr txBox="1"/>
          <p:nvPr/>
        </p:nvSpPr>
        <p:spPr>
          <a:xfrm>
            <a:off x="10842349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O0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2BEA3-5798-4CEF-8B7F-8879B8F8F702}"/>
              </a:ext>
            </a:extLst>
          </p:cNvPr>
          <p:cNvSpPr txBox="1"/>
          <p:nvPr/>
        </p:nvSpPr>
        <p:spPr>
          <a:xfrm>
            <a:off x="10914889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EC7CA2-4AB1-4F6D-889A-7C1FB2AE3C88}"/>
              </a:ext>
            </a:extLst>
          </p:cNvPr>
          <p:cNvSpPr txBox="1"/>
          <p:nvPr/>
        </p:nvSpPr>
        <p:spPr>
          <a:xfrm>
            <a:off x="11074755" y="433096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E8210-9D33-4E5A-A8AD-F5E5EA134509}"/>
              </a:ext>
            </a:extLst>
          </p:cNvPr>
          <p:cNvSpPr txBox="1"/>
          <p:nvPr/>
        </p:nvSpPr>
        <p:spPr>
          <a:xfrm>
            <a:off x="1140893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F10BC5-70BD-4B06-96DF-E78E41D63707}"/>
              </a:ext>
            </a:extLst>
          </p:cNvPr>
          <p:cNvSpPr txBox="1"/>
          <p:nvPr/>
        </p:nvSpPr>
        <p:spPr>
          <a:xfrm>
            <a:off x="11285424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A0799-AB0A-4D3E-9EAD-D2647C493CEE}"/>
              </a:ext>
            </a:extLst>
          </p:cNvPr>
          <p:cNvSpPr txBox="1"/>
          <p:nvPr/>
        </p:nvSpPr>
        <p:spPr>
          <a:xfrm>
            <a:off x="11189588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9E92BE-45DD-4A5B-8EFB-D4E4B8D957FB}"/>
              </a:ext>
            </a:extLst>
          </p:cNvPr>
          <p:cNvSpPr txBox="1"/>
          <p:nvPr/>
        </p:nvSpPr>
        <p:spPr>
          <a:xfrm>
            <a:off x="10842349" y="35160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13AE23-FDC0-48D8-94CB-91B1A03FF2D2}"/>
              </a:ext>
            </a:extLst>
          </p:cNvPr>
          <p:cNvSpPr txBox="1"/>
          <p:nvPr/>
        </p:nvSpPr>
        <p:spPr>
          <a:xfrm>
            <a:off x="10535302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BBBA2-D7C3-4D46-A7A8-5ED68795A91F}"/>
              </a:ext>
            </a:extLst>
          </p:cNvPr>
          <p:cNvSpPr txBox="1"/>
          <p:nvPr/>
        </p:nvSpPr>
        <p:spPr>
          <a:xfrm>
            <a:off x="10455228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09414-A814-4647-92CD-319F9B152763}"/>
              </a:ext>
            </a:extLst>
          </p:cNvPr>
          <p:cNvSpPr txBox="1"/>
          <p:nvPr/>
        </p:nvSpPr>
        <p:spPr>
          <a:xfrm>
            <a:off x="10331716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3DFD33-3517-4DB4-890D-9810E3FBE016}"/>
              </a:ext>
            </a:extLst>
          </p:cNvPr>
          <p:cNvSpPr txBox="1"/>
          <p:nvPr/>
        </p:nvSpPr>
        <p:spPr>
          <a:xfrm>
            <a:off x="10611478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9751243" y="535208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9881580" y="516480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10245289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Gr9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10121778" y="464749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Gr8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10025942" y="438101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Gr7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715677" y="43795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Gr6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371656" y="43744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Gr5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291582" y="4676042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Gr4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168070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Gr3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421934" y="516480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Gr2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F37EFB-5A7E-4FC9-B1DC-D6D036E424A9}"/>
              </a:ext>
            </a:extLst>
          </p:cNvPr>
          <p:cNvSpPr txBox="1"/>
          <p:nvPr/>
        </p:nvSpPr>
        <p:spPr>
          <a:xfrm>
            <a:off x="8585850" y="3942252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Pi0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1B77E4-7336-45B9-B1A3-F5BC673AB524}"/>
              </a:ext>
            </a:extLst>
          </p:cNvPr>
          <p:cNvSpPr txBox="1"/>
          <p:nvPr/>
        </p:nvSpPr>
        <p:spPr>
          <a:xfrm>
            <a:off x="8589577" y="452582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CF2D9F-E9DF-453A-85BE-78735E6FAB42}"/>
              </a:ext>
            </a:extLst>
          </p:cNvPr>
          <p:cNvSpPr txBox="1"/>
          <p:nvPr/>
        </p:nvSpPr>
        <p:spPr>
          <a:xfrm>
            <a:off x="8775856" y="43212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C3CB3-6BE6-4E14-B73C-355A79891C1B}"/>
              </a:ext>
            </a:extLst>
          </p:cNvPr>
          <p:cNvSpPr txBox="1"/>
          <p:nvPr/>
        </p:nvSpPr>
        <p:spPr>
          <a:xfrm>
            <a:off x="9083622" y="4135807"/>
            <a:ext cx="505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46965E-9AB5-4739-8C94-0BB762E1B87B}"/>
              </a:ext>
            </a:extLst>
          </p:cNvPr>
          <p:cNvSpPr txBox="1"/>
          <p:nvPr/>
        </p:nvSpPr>
        <p:spPr>
          <a:xfrm>
            <a:off x="8960112" y="382123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3C2EF3-5A4E-4B7B-B137-7DF07C6AE2BE}"/>
              </a:ext>
            </a:extLst>
          </p:cNvPr>
          <p:cNvSpPr txBox="1"/>
          <p:nvPr/>
        </p:nvSpPr>
        <p:spPr>
          <a:xfrm>
            <a:off x="8864276" y="355475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CA2F79-D336-4EB2-8942-7DB8E6ED5AE2}"/>
              </a:ext>
            </a:extLst>
          </p:cNvPr>
          <p:cNvSpPr txBox="1"/>
          <p:nvPr/>
        </p:nvSpPr>
        <p:spPr>
          <a:xfrm>
            <a:off x="8554011" y="355327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537790-D090-48BC-ADB8-54FCF4CE1B0C}"/>
              </a:ext>
            </a:extLst>
          </p:cNvPr>
          <p:cNvSpPr txBox="1"/>
          <p:nvPr/>
        </p:nvSpPr>
        <p:spPr>
          <a:xfrm>
            <a:off x="8236260" y="3521960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F34735-D180-4074-9ADB-6D5E0F219863}"/>
              </a:ext>
            </a:extLst>
          </p:cNvPr>
          <p:cNvSpPr txBox="1"/>
          <p:nvPr/>
        </p:nvSpPr>
        <p:spPr>
          <a:xfrm>
            <a:off x="8173501" y="38038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299B37-47CD-480F-8CB8-E66A5BF71E50}"/>
              </a:ext>
            </a:extLst>
          </p:cNvPr>
          <p:cNvSpPr txBox="1"/>
          <p:nvPr/>
        </p:nvSpPr>
        <p:spPr>
          <a:xfrm>
            <a:off x="8006404" y="41358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44709D-5350-43E6-8F9B-F25575663143}"/>
              </a:ext>
            </a:extLst>
          </p:cNvPr>
          <p:cNvSpPr txBox="1"/>
          <p:nvPr/>
        </p:nvSpPr>
        <p:spPr>
          <a:xfrm>
            <a:off x="8322682" y="43385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Pi8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379084-B5AE-4067-959C-EA1361FA634D}"/>
              </a:ext>
            </a:extLst>
          </p:cNvPr>
          <p:cNvSpPr txBox="1"/>
          <p:nvPr/>
        </p:nvSpPr>
        <p:spPr>
          <a:xfrm>
            <a:off x="5055767" y="35481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E9EF9E-AC68-46B5-8D0A-461565BC5295}"/>
              </a:ext>
            </a:extLst>
          </p:cNvPr>
          <p:cNvSpPr txBox="1"/>
          <p:nvPr/>
        </p:nvSpPr>
        <p:spPr>
          <a:xfrm>
            <a:off x="5093752" y="400768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CC5E0C-A978-4EAE-AD50-86E5183B0B29}"/>
              </a:ext>
            </a:extLst>
          </p:cNvPr>
          <p:cNvSpPr txBox="1"/>
          <p:nvPr/>
        </p:nvSpPr>
        <p:spPr>
          <a:xfrm>
            <a:off x="5402448" y="40145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44C2BF-BF85-481D-95B3-CE025C45924F}"/>
              </a:ext>
            </a:extLst>
          </p:cNvPr>
          <p:cNvSpPr txBox="1"/>
          <p:nvPr/>
        </p:nvSpPr>
        <p:spPr>
          <a:xfrm>
            <a:off x="5497200" y="370628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CC394A-369D-4177-AAE0-07733E3DB6C5}"/>
              </a:ext>
            </a:extLst>
          </p:cNvPr>
          <p:cNvSpPr txBox="1"/>
          <p:nvPr/>
        </p:nvSpPr>
        <p:spPr>
          <a:xfrm>
            <a:off x="5603870" y="342852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6BCDFB-50DB-40A3-9A24-9D931DD7EEC0}"/>
              </a:ext>
            </a:extLst>
          </p:cNvPr>
          <p:cNvSpPr txBox="1"/>
          <p:nvPr/>
        </p:nvSpPr>
        <p:spPr>
          <a:xfrm>
            <a:off x="5313139" y="323024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93C954-688F-4109-8E39-0284D0794881}"/>
              </a:ext>
            </a:extLst>
          </p:cNvPr>
          <p:cNvSpPr txBox="1"/>
          <p:nvPr/>
        </p:nvSpPr>
        <p:spPr>
          <a:xfrm>
            <a:off x="5083602" y="303478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D49600-8B34-48A9-BDD2-31B378B6B512}"/>
              </a:ext>
            </a:extLst>
          </p:cNvPr>
          <p:cNvSpPr txBox="1"/>
          <p:nvPr/>
        </p:nvSpPr>
        <p:spPr>
          <a:xfrm>
            <a:off x="4819177" y="320655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965F97-8604-4278-87EB-399EE5FB6C8A}"/>
              </a:ext>
            </a:extLst>
          </p:cNvPr>
          <p:cNvSpPr txBox="1"/>
          <p:nvPr/>
        </p:nvSpPr>
        <p:spPr>
          <a:xfrm>
            <a:off x="4542327" y="34109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91E8D8-1CE7-4036-BAA7-3F1D0BD4B782}"/>
              </a:ext>
            </a:extLst>
          </p:cNvPr>
          <p:cNvSpPr txBox="1"/>
          <p:nvPr/>
        </p:nvSpPr>
        <p:spPr>
          <a:xfrm>
            <a:off x="4634204" y="372224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BFE768-466F-437D-BAFE-5C17C99F07C0}"/>
              </a:ext>
            </a:extLst>
          </p:cNvPr>
          <p:cNvSpPr txBox="1"/>
          <p:nvPr/>
        </p:nvSpPr>
        <p:spPr>
          <a:xfrm>
            <a:off x="4755572" y="401645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6532578" y="32060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586759" y="290609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751145" y="260499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467427" y="239571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217167" y="221017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5972707" y="23959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5678800" y="259490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798346" y="288759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878687" y="320069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6223206" y="319459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DD0948-D8D3-41E0-B7EC-DD43406158F4}"/>
              </a:ext>
            </a:extLst>
          </p:cNvPr>
          <p:cNvSpPr txBox="1"/>
          <p:nvPr/>
        </p:nvSpPr>
        <p:spPr>
          <a:xfrm>
            <a:off x="5508641" y="4939925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T0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BB28826-D0FE-4138-AFCD-036446D55818}"/>
              </a:ext>
            </a:extLst>
          </p:cNvPr>
          <p:cNvSpPr txBox="1"/>
          <p:nvPr/>
        </p:nvSpPr>
        <p:spPr>
          <a:xfrm>
            <a:off x="5563510" y="53897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742B37-A90B-4DA2-9710-9F5DC19503D2}"/>
              </a:ext>
            </a:extLst>
          </p:cNvPr>
          <p:cNvSpPr txBox="1"/>
          <p:nvPr/>
        </p:nvSpPr>
        <p:spPr>
          <a:xfrm>
            <a:off x="5881633" y="538927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36AC14-2087-4A2B-81BD-FB5FFEBBFF33}"/>
              </a:ext>
            </a:extLst>
          </p:cNvPr>
          <p:cNvSpPr txBox="1"/>
          <p:nvPr/>
        </p:nvSpPr>
        <p:spPr>
          <a:xfrm>
            <a:off x="5932655" y="51064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6135A7-70B8-41A4-918B-42ADEE1394AA}"/>
              </a:ext>
            </a:extLst>
          </p:cNvPr>
          <p:cNvSpPr txBox="1"/>
          <p:nvPr/>
        </p:nvSpPr>
        <p:spPr>
          <a:xfrm>
            <a:off x="6030423" y="481869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4BF93E-53AF-4752-8CFB-593CAECC1E33}"/>
              </a:ext>
            </a:extLst>
          </p:cNvPr>
          <p:cNvSpPr txBox="1"/>
          <p:nvPr/>
        </p:nvSpPr>
        <p:spPr>
          <a:xfrm>
            <a:off x="5766013" y="462198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CB988D1-131F-4B38-9830-24C60BA0E91D}"/>
              </a:ext>
            </a:extLst>
          </p:cNvPr>
          <p:cNvSpPr txBox="1"/>
          <p:nvPr/>
        </p:nvSpPr>
        <p:spPr>
          <a:xfrm>
            <a:off x="5518990" y="439965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99356D2-FD2E-4661-B011-92CEDE8F7A19}"/>
              </a:ext>
            </a:extLst>
          </p:cNvPr>
          <p:cNvSpPr txBox="1"/>
          <p:nvPr/>
        </p:nvSpPr>
        <p:spPr>
          <a:xfrm>
            <a:off x="5263504" y="459837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E7A26B7-FFD8-436A-B53A-5CEAC867585F}"/>
              </a:ext>
            </a:extLst>
          </p:cNvPr>
          <p:cNvSpPr txBox="1"/>
          <p:nvPr/>
        </p:nvSpPr>
        <p:spPr>
          <a:xfrm>
            <a:off x="5004885" y="47757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CE39222-0316-4BCD-AEBB-14C31FA4B24C}"/>
              </a:ext>
            </a:extLst>
          </p:cNvPr>
          <p:cNvSpPr txBox="1"/>
          <p:nvPr/>
        </p:nvSpPr>
        <p:spPr>
          <a:xfrm>
            <a:off x="5096548" y="50975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8F0729-F452-4718-B313-84D29BCAE99D}"/>
              </a:ext>
            </a:extLst>
          </p:cNvPr>
          <p:cNvSpPr txBox="1"/>
          <p:nvPr/>
        </p:nvSpPr>
        <p:spPr>
          <a:xfrm>
            <a:off x="5206377" y="538746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24B1AA2-961C-459D-A920-FB45DE589B5E}"/>
              </a:ext>
            </a:extLst>
          </p:cNvPr>
          <p:cNvSpPr txBox="1"/>
          <p:nvPr/>
        </p:nvSpPr>
        <p:spPr>
          <a:xfrm>
            <a:off x="6965602" y="4962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H0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17C3E8E-AA0F-48FA-B70C-279FAE92257B}"/>
              </a:ext>
            </a:extLst>
          </p:cNvPr>
          <p:cNvSpPr txBox="1"/>
          <p:nvPr/>
        </p:nvSpPr>
        <p:spPr>
          <a:xfrm>
            <a:off x="6992905" y="5414252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0C2FCD-93D6-4226-AFAE-1E16B15A033C}"/>
              </a:ext>
            </a:extLst>
          </p:cNvPr>
          <p:cNvSpPr txBox="1"/>
          <p:nvPr/>
        </p:nvSpPr>
        <p:spPr>
          <a:xfrm>
            <a:off x="7291832" y="542361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DFD89A-419F-4D73-9F77-2C5E7295204B}"/>
              </a:ext>
            </a:extLst>
          </p:cNvPr>
          <p:cNvSpPr txBox="1"/>
          <p:nvPr/>
        </p:nvSpPr>
        <p:spPr>
          <a:xfrm>
            <a:off x="7389616" y="512853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7739BD-F515-4C17-893B-970D496DDF6B}"/>
              </a:ext>
            </a:extLst>
          </p:cNvPr>
          <p:cNvSpPr txBox="1"/>
          <p:nvPr/>
        </p:nvSpPr>
        <p:spPr>
          <a:xfrm>
            <a:off x="7487384" y="484078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A23913-2E08-455E-A8F8-34FD2EE1F3A1}"/>
              </a:ext>
            </a:extLst>
          </p:cNvPr>
          <p:cNvSpPr txBox="1"/>
          <p:nvPr/>
        </p:nvSpPr>
        <p:spPr>
          <a:xfrm>
            <a:off x="7222974" y="464408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CF42254-2A75-4357-A98F-2FF132777E58}"/>
              </a:ext>
            </a:extLst>
          </p:cNvPr>
          <p:cNvSpPr txBox="1"/>
          <p:nvPr/>
        </p:nvSpPr>
        <p:spPr>
          <a:xfrm>
            <a:off x="6975951" y="442175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BC27EC-D436-4D57-B731-360CBE895324}"/>
              </a:ext>
            </a:extLst>
          </p:cNvPr>
          <p:cNvSpPr txBox="1"/>
          <p:nvPr/>
        </p:nvSpPr>
        <p:spPr>
          <a:xfrm>
            <a:off x="6693831" y="460271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9AEA6E5-98FB-43D2-8EC9-CABBCE1527B8}"/>
              </a:ext>
            </a:extLst>
          </p:cNvPr>
          <p:cNvSpPr txBox="1"/>
          <p:nvPr/>
        </p:nvSpPr>
        <p:spPr>
          <a:xfrm>
            <a:off x="6426335" y="4780085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B605A9-D934-4940-A153-528C64C60F29}"/>
              </a:ext>
            </a:extLst>
          </p:cNvPr>
          <p:cNvSpPr txBox="1"/>
          <p:nvPr/>
        </p:nvSpPr>
        <p:spPr>
          <a:xfrm>
            <a:off x="6526875" y="511078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3E86EA-184F-4799-AC4F-DCB9DDE94D10}"/>
              </a:ext>
            </a:extLst>
          </p:cNvPr>
          <p:cNvSpPr txBox="1"/>
          <p:nvPr/>
        </p:nvSpPr>
        <p:spPr>
          <a:xfrm>
            <a:off x="6644638" y="5415214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D34E07-D21A-41FE-BD7E-AD3491C3D6FB}"/>
              </a:ext>
            </a:extLst>
          </p:cNvPr>
          <p:cNvSpPr txBox="1"/>
          <p:nvPr/>
        </p:nvSpPr>
        <p:spPr>
          <a:xfrm>
            <a:off x="7399681" y="3567033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solidFill>
                  <a:schemeClr val="bg1"/>
                </a:solidFill>
              </a:rPr>
              <a:t>R0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DE6B836-98CC-4BB4-86A2-7D234C24EF27}"/>
              </a:ext>
            </a:extLst>
          </p:cNvPr>
          <p:cNvSpPr txBox="1"/>
          <p:nvPr/>
        </p:nvSpPr>
        <p:spPr>
          <a:xfrm>
            <a:off x="7454550" y="4016850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048586-3287-4782-8211-FC4A223EF32E}"/>
              </a:ext>
            </a:extLst>
          </p:cNvPr>
          <p:cNvSpPr txBox="1"/>
          <p:nvPr/>
        </p:nvSpPr>
        <p:spPr>
          <a:xfrm>
            <a:off x="7097256" y="404621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33BC6F3-6D3E-4C2B-B835-A4E8C2563DD9}"/>
              </a:ext>
            </a:extLst>
          </p:cNvPr>
          <p:cNvSpPr txBox="1"/>
          <p:nvPr/>
        </p:nvSpPr>
        <p:spPr>
          <a:xfrm>
            <a:off x="6996913" y="375245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AACFFB0-4A7C-4DFF-9AEB-22171E682E4A}"/>
              </a:ext>
            </a:extLst>
          </p:cNvPr>
          <p:cNvSpPr txBox="1"/>
          <p:nvPr/>
        </p:nvSpPr>
        <p:spPr>
          <a:xfrm>
            <a:off x="6883553" y="341898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244D29-46CB-4539-936B-A76AD2EE444F}"/>
              </a:ext>
            </a:extLst>
          </p:cNvPr>
          <p:cNvSpPr txBox="1"/>
          <p:nvPr/>
        </p:nvSpPr>
        <p:spPr>
          <a:xfrm>
            <a:off x="7115119" y="3221036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CE6943-B1EB-43B2-90D6-085D1BB55CE3}"/>
              </a:ext>
            </a:extLst>
          </p:cNvPr>
          <p:cNvSpPr txBox="1"/>
          <p:nvPr/>
        </p:nvSpPr>
        <p:spPr>
          <a:xfrm>
            <a:off x="7410030" y="302676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C1ED8A3-C72E-4BF4-BC7F-5D1AB247ED2C}"/>
              </a:ext>
            </a:extLst>
          </p:cNvPr>
          <p:cNvSpPr txBox="1"/>
          <p:nvPr/>
        </p:nvSpPr>
        <p:spPr>
          <a:xfrm>
            <a:off x="7649113" y="324305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29CB6D0-41D8-485E-AA7E-1AE9CE034951}"/>
              </a:ext>
            </a:extLst>
          </p:cNvPr>
          <p:cNvSpPr txBox="1"/>
          <p:nvPr/>
        </p:nvSpPr>
        <p:spPr>
          <a:xfrm>
            <a:off x="7959904" y="341091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049A735-4BA8-4A6E-B20B-1F89CF6EFE15}"/>
              </a:ext>
            </a:extLst>
          </p:cNvPr>
          <p:cNvSpPr txBox="1"/>
          <p:nvPr/>
        </p:nvSpPr>
        <p:spPr>
          <a:xfrm>
            <a:off x="7857303" y="372224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1AA384-1B46-4815-B503-EE64884A47DA}"/>
              </a:ext>
            </a:extLst>
          </p:cNvPr>
          <p:cNvSpPr txBox="1"/>
          <p:nvPr/>
        </p:nvSpPr>
        <p:spPr>
          <a:xfrm>
            <a:off x="7703731" y="403369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F7AFBD-D693-4641-ACC5-DECD408B0FC0}"/>
              </a:ext>
            </a:extLst>
          </p:cNvPr>
          <p:cNvSpPr txBox="1"/>
          <p:nvPr/>
        </p:nvSpPr>
        <p:spPr>
          <a:xfrm>
            <a:off x="9708836" y="3568355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L0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4737C5E-D98F-4BF8-AAD3-3BAAAFEB2FA9}"/>
              </a:ext>
            </a:extLst>
          </p:cNvPr>
          <p:cNvSpPr txBox="1"/>
          <p:nvPr/>
        </p:nvSpPr>
        <p:spPr>
          <a:xfrm>
            <a:off x="9763705" y="4018172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B08EC67-FA02-4DB3-8B56-8F878DFD9DD0}"/>
              </a:ext>
            </a:extLst>
          </p:cNvPr>
          <p:cNvSpPr txBox="1"/>
          <p:nvPr/>
        </p:nvSpPr>
        <p:spPr>
          <a:xfrm>
            <a:off x="10019934" y="4008991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903E9FC-A3FC-49CC-998A-D1C8D92C4F19}"/>
              </a:ext>
            </a:extLst>
          </p:cNvPr>
          <p:cNvSpPr txBox="1"/>
          <p:nvPr/>
        </p:nvSpPr>
        <p:spPr>
          <a:xfrm>
            <a:off x="10132850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760E42E-1F30-4D5F-91A5-085D71BC124C}"/>
              </a:ext>
            </a:extLst>
          </p:cNvPr>
          <p:cNvSpPr txBox="1"/>
          <p:nvPr/>
        </p:nvSpPr>
        <p:spPr>
          <a:xfrm>
            <a:off x="10230618" y="344712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EF2D6AD-8D63-423F-9054-5424B8065BC0}"/>
              </a:ext>
            </a:extLst>
          </p:cNvPr>
          <p:cNvSpPr txBox="1"/>
          <p:nvPr/>
        </p:nvSpPr>
        <p:spPr>
          <a:xfrm>
            <a:off x="9966208" y="325041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519CBF5-B7F8-408A-AB2E-F939FFEE2C2B}"/>
              </a:ext>
            </a:extLst>
          </p:cNvPr>
          <p:cNvSpPr txBox="1"/>
          <p:nvPr/>
        </p:nvSpPr>
        <p:spPr>
          <a:xfrm>
            <a:off x="9719185" y="302808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60B6B2A-4B68-4AA0-BB53-1D127DC83016}"/>
              </a:ext>
            </a:extLst>
          </p:cNvPr>
          <p:cNvSpPr txBox="1"/>
          <p:nvPr/>
        </p:nvSpPr>
        <p:spPr>
          <a:xfrm>
            <a:off x="9463699" y="3226803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652482B-AA39-4C2F-8861-9FD6AC672252}"/>
              </a:ext>
            </a:extLst>
          </p:cNvPr>
          <p:cNvSpPr txBox="1"/>
          <p:nvPr/>
        </p:nvSpPr>
        <p:spPr>
          <a:xfrm>
            <a:off x="9151813" y="340417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262FE88-618B-434F-AA3C-33B6A37AAF50}"/>
              </a:ext>
            </a:extLst>
          </p:cNvPr>
          <p:cNvSpPr txBox="1"/>
          <p:nvPr/>
        </p:nvSpPr>
        <p:spPr>
          <a:xfrm>
            <a:off x="9270109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3B1BFB-D1E1-4A2C-988D-22D7556EDC6D}"/>
              </a:ext>
            </a:extLst>
          </p:cNvPr>
          <p:cNvSpPr txBox="1"/>
          <p:nvPr/>
        </p:nvSpPr>
        <p:spPr>
          <a:xfrm>
            <a:off x="9390305" y="403369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L7</a:t>
            </a:r>
            <a:endParaRPr lang="LID4096" sz="1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7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F14AB-ACEB-476F-AB4D-F54094AE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84" y="1943290"/>
            <a:ext cx="7315824" cy="396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10180764" y="496637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10051704" y="463273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9979030" y="437946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9664221" y="437261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9367426" y="434824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259332" y="463680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141509" y="491299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427976" y="508962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665528" y="532653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928455" y="5130278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5924363" y="320733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165453" y="3201025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523889" y="321583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613490" y="289264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734043" y="258425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6456595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6193249" y="22035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960453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674465" y="25731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5792498" y="2891291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4850490" y="2753514"/>
            <a:ext cx="2761752" cy="2503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1FFC9-8F7C-4E7C-80BC-48BA01751DD9}"/>
              </a:ext>
            </a:extLst>
          </p:cNvPr>
          <p:cNvSpPr txBox="1"/>
          <p:nvPr/>
        </p:nvSpPr>
        <p:spPr>
          <a:xfrm>
            <a:off x="5768971" y="1695120"/>
            <a:ext cx="92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1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4310198" y="5765441"/>
            <a:ext cx="394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(dl  l   dl‘   l‘   dl‘)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4961949" y="2239755"/>
            <a:ext cx="2773512" cy="2662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897053" y="146094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81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3A9DC19571243AE557BD188DFB061" ma:contentTypeVersion="13" ma:contentTypeDescription="Ein neues Dokument erstellen." ma:contentTypeScope="" ma:versionID="2b1c7e1044c3330333cf483e433c9c2b">
  <xsd:schema xmlns:xsd="http://www.w3.org/2001/XMLSchema" xmlns:xs="http://www.w3.org/2001/XMLSchema" xmlns:p="http://schemas.microsoft.com/office/2006/metadata/properties" xmlns:ns3="345aba6c-1365-4e5d-b2e8-ec8ebb28e786" xmlns:ns4="4cbd0f9e-b648-4496-9290-0f36fb3fa9b6" targetNamespace="http://schemas.microsoft.com/office/2006/metadata/properties" ma:root="true" ma:fieldsID="d19be1ccd630bd93c0644ec05d616262" ns3:_="" ns4:_="">
    <xsd:import namespace="345aba6c-1365-4e5d-b2e8-ec8ebb28e786"/>
    <xsd:import namespace="4cbd0f9e-b648-4496-9290-0f36fb3f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aba6c-1365-4e5d-b2e8-ec8ebb28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d0f9e-b648-4496-9290-0f36fb3f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BCA2AB-0010-47EE-8B81-130B574D5286}">
  <ds:schemaRefs>
    <ds:schemaRef ds:uri="345aba6c-1365-4e5d-b2e8-ec8ebb28e786"/>
    <ds:schemaRef ds:uri="4cbd0f9e-b648-4496-9290-0f36fb3fa9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635</Words>
  <Application>Microsoft Office PowerPoint</Application>
  <PresentationFormat>Widescreen</PresentationFormat>
  <Paragraphs>362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Rockwell</vt:lpstr>
      <vt:lpstr>Rockwell Condensed</vt:lpstr>
      <vt:lpstr>Wingdings</vt:lpstr>
      <vt:lpstr>Wood Type</vt:lpstr>
      <vt:lpstr>Megaminx</vt:lpstr>
      <vt:lpstr>Beginning Position</vt:lpstr>
      <vt:lpstr>Axis Rotations</vt:lpstr>
      <vt:lpstr>Numeration Method</vt:lpstr>
      <vt:lpstr>Numeration Method</vt:lpstr>
      <vt:lpstr>Numeration Method</vt:lpstr>
      <vt:lpstr>Numeration Method</vt:lpstr>
      <vt:lpstr>ALGORITHMS</vt:lpstr>
      <vt:lpstr>ALGORITHMS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ALGORITHMS</vt:lpstr>
      <vt:lpstr>ALGORITHMS</vt:lpstr>
      <vt:lpstr>ALGORITHMS</vt:lpstr>
      <vt:lpstr>ALGORITHMS</vt:lpstr>
      <vt:lpstr>Beginning Position</vt:lpstr>
      <vt:lpstr>Axis Rotations</vt:lpstr>
      <vt:lpstr>Numeration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50</cp:revision>
  <cp:lastPrinted>2021-01-10T18:17:26Z</cp:lastPrinted>
  <dcterms:created xsi:type="dcterms:W3CDTF">2020-12-29T11:27:55Z</dcterms:created>
  <dcterms:modified xsi:type="dcterms:W3CDTF">2021-01-28T16:42:52Z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0x01010017B3A9DC19571243AE557BD188DFB061</vt:lpwstr>
  </property>
</Properties>
</file>